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5" autoAdjust="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90;&#1080;&#1094;&#1099;\Priroda_-_Penie_ptic_(musmore.com).mp3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7;&#1090;&#1080;&#1094;&#1099;\Priroda_-_Penie_ptic_(musmore.com)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1828800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Международный день птиц в группе №11 «Вишенки»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655480059_31-kartinkof-club-p-kartinki-na-den-ptits-dlya-detei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192688" cy="410445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Весной </a:t>
            </a:r>
            <a:r>
              <a:rPr lang="ru-RU" sz="2800" dirty="0" smtClean="0"/>
              <a:t>вернулись перелетные птицы, а корма для них мало. </a:t>
            </a:r>
            <a:r>
              <a:rPr lang="ru-RU" sz="2800" dirty="0" smtClean="0"/>
              <a:t>Поэтому мы сделали для птиц кормушку  и повесили её на нашем участке. И каждый день приносим угощения для них</a:t>
            </a:r>
            <a:endParaRPr lang="ru-RU" sz="2800" dirty="0"/>
          </a:p>
        </p:txBody>
      </p:sp>
      <p:pic>
        <p:nvPicPr>
          <p:cNvPr id="4" name="Содержимое 3" descr="IMG20230413155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475642" cy="4389437"/>
          </a:xfrm>
        </p:spPr>
      </p:pic>
      <p:pic>
        <p:nvPicPr>
          <p:cNvPr id="5" name="Рисунок 4" descr="IMG20230413155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72816"/>
            <a:ext cx="2757439" cy="4889078"/>
          </a:xfrm>
          <a:prstGeom prst="rect">
            <a:avLst/>
          </a:prstGeom>
        </p:spPr>
      </p:pic>
      <p:pic>
        <p:nvPicPr>
          <p:cNvPr id="6" name="Рисунок 5" descr="IMG20230418064341.jpg"/>
          <p:cNvPicPr>
            <a:picLocks noChangeAspect="1"/>
          </p:cNvPicPr>
          <p:nvPr/>
        </p:nvPicPr>
        <p:blipFill>
          <a:blip r:embed="rId4" cstate="print"/>
          <a:srcRect t="13326"/>
          <a:stretch>
            <a:fillRect/>
          </a:stretch>
        </p:blipFill>
        <p:spPr>
          <a:xfrm>
            <a:off x="3275856" y="2204864"/>
            <a:ext cx="238968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264" y="3645024"/>
            <a:ext cx="3538736" cy="259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Презентацию выполнили: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Урбанович Евгения Юрьевна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Лаврова Валентина Ивановна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659551769_22-beolin-club-p-risunki-na-prazdnik-ptits-krasivo-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5012213" cy="499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6048672" cy="79208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просмотр</a:t>
            </a:r>
            <a:endParaRPr lang="ru-RU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riroda_-_Penie_ptic_(musmor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328592" cy="6120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Цели: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  - вызвать у детей интерес к лепке съедобных кондитерских и кулинарных изделий из сдобного теста для угощения;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учить формовать изделия вручную скульптурным способом;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активизировать приемы декорирования лепных образов;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закрепить знания детей о перелётных и зимующих птицах их образе жизни, о связи с окружающей средой;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воспитывать эмоционально-положительное отношение к птицам и любовь к природе.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659551763_40-beolin-club-p-risunki-na-prazdnik-ptits-krasivo-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799242"/>
            <a:ext cx="3165701" cy="60587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248472" cy="56886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Задачи: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закрепить представления детей о перелетных птицах, их образе жизни;</a:t>
            </a:r>
            <a:br>
              <a:rPr lang="ru-RU" sz="2400" dirty="0" smtClean="0"/>
            </a:br>
            <a:r>
              <a:rPr lang="ru-RU" sz="2400" dirty="0" smtClean="0"/>
              <a:t>обогащать предметный словарь названиями частей тела птиц;</a:t>
            </a:r>
            <a:br>
              <a:rPr lang="ru-RU" sz="2400" dirty="0" smtClean="0"/>
            </a:br>
            <a:r>
              <a:rPr lang="ru-RU" sz="2400" dirty="0" smtClean="0"/>
              <a:t>развивать умения составлять описательный рассказ о птицах;</a:t>
            </a:r>
            <a:br>
              <a:rPr lang="ru-RU" sz="2400" dirty="0" smtClean="0"/>
            </a:br>
            <a:r>
              <a:rPr lang="ru-RU" sz="2400" dirty="0" smtClean="0"/>
              <a:t>воспитывать бережное отношение к птицам, как части природы.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275928" cy="49113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258816" cy="49266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Ход мероприятия: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IMG20230330092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656"/>
            <a:ext cx="2315749" cy="1736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Рисуем птиц, для понимания  того какие птицы весной возвращаются с теплых краёв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56490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Лепим вкусные дрожжевые булочки из постного теста. Что бы вызвать интерес  </a:t>
            </a:r>
            <a:r>
              <a:rPr lang="ru-RU" sz="2400" dirty="0" smtClean="0"/>
              <a:t>к жизни перелетных птиц</a:t>
            </a:r>
            <a:endParaRPr lang="ru-RU" sz="2400" dirty="0"/>
          </a:p>
        </p:txBody>
      </p:sp>
      <p:pic>
        <p:nvPicPr>
          <p:cNvPr id="7" name="Рисунок 6" descr="IMG20230330113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2232248" cy="1674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58112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-устанавливаем  кормушку для птиц на нашем участке,</a:t>
            </a:r>
            <a:r>
              <a:rPr lang="ru-RU" sz="2400" dirty="0" smtClean="0"/>
              <a:t> </a:t>
            </a:r>
            <a:r>
              <a:rPr lang="ru-RU" sz="2400" dirty="0" smtClean="0"/>
              <a:t>воспитываем </a:t>
            </a:r>
            <a:r>
              <a:rPr lang="ru-RU" sz="2400" dirty="0" smtClean="0"/>
              <a:t>бережное отношение к </a:t>
            </a:r>
            <a:r>
              <a:rPr lang="ru-RU" sz="2400" dirty="0" smtClean="0"/>
              <a:t>птицам ,желание </a:t>
            </a:r>
            <a:r>
              <a:rPr lang="ru-RU" sz="2400" dirty="0" smtClean="0"/>
              <a:t>помогать им пережить им нехватку корма весной</a:t>
            </a:r>
            <a:endParaRPr lang="ru-RU" sz="2400" dirty="0"/>
          </a:p>
        </p:txBody>
      </p:sp>
      <p:pic>
        <p:nvPicPr>
          <p:cNvPr id="9" name="Рисунок 8" descr="IMG20230413155259.jpg"/>
          <p:cNvPicPr>
            <a:picLocks noChangeAspect="1"/>
          </p:cNvPicPr>
          <p:nvPr/>
        </p:nvPicPr>
        <p:blipFill>
          <a:blip r:embed="rId4" cstate="print"/>
          <a:srcRect l="31188" t="12938" b="26475"/>
          <a:stretch>
            <a:fillRect/>
          </a:stretch>
        </p:blipFill>
        <p:spPr>
          <a:xfrm>
            <a:off x="6444208" y="4221088"/>
            <a:ext cx="1429900" cy="22322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230330092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17640"/>
            <a:ext cx="432048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0230330093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010" y="3501008"/>
            <a:ext cx="447599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20230330092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224469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30330092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4224469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Рисуем наших пернатых друзей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230330113250.jpg"/>
          <p:cNvPicPr>
            <a:picLocks noChangeAspect="1"/>
          </p:cNvPicPr>
          <p:nvPr/>
        </p:nvPicPr>
        <p:blipFill>
          <a:blip r:embed="rId2" cstate="print"/>
          <a:srcRect b="38450"/>
          <a:stretch>
            <a:fillRect/>
          </a:stretch>
        </p:blipFill>
        <p:spPr>
          <a:xfrm flipH="1">
            <a:off x="5580112" y="3984710"/>
            <a:ext cx="3150200" cy="2585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20230330113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148064" cy="259228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Вкусные </a:t>
            </a:r>
            <a:r>
              <a:rPr lang="ru-RU" sz="3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булочки жаворонки из постного дрожжевого теста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MG2023033011284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4005064"/>
            <a:ext cx="3491880" cy="2618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20230330112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348880"/>
            <a:ext cx="3192355" cy="2394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20230330113616.jpg"/>
          <p:cNvPicPr>
            <a:picLocks noChangeAspect="1"/>
          </p:cNvPicPr>
          <p:nvPr/>
        </p:nvPicPr>
        <p:blipFill>
          <a:blip r:embed="rId2" cstate="print"/>
          <a:srcRect l="21000" t="5250" r="11801" b="35951"/>
          <a:stretch>
            <a:fillRect/>
          </a:stretch>
        </p:blipFill>
        <p:spPr>
          <a:xfrm>
            <a:off x="6479704" y="188640"/>
            <a:ext cx="2664296" cy="310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20230330113430.jpg"/>
          <p:cNvPicPr>
            <a:picLocks noChangeAspect="1"/>
          </p:cNvPicPr>
          <p:nvPr/>
        </p:nvPicPr>
        <p:blipFill>
          <a:blip r:embed="rId3" cstate="print"/>
          <a:srcRect l="19201" t="5901" r="19200" b="16400"/>
          <a:stretch>
            <a:fillRect/>
          </a:stretch>
        </p:blipFill>
        <p:spPr>
          <a:xfrm>
            <a:off x="179512" y="1"/>
            <a:ext cx="2016224" cy="339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IMG202303301134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1029" r="23151" b="17023"/>
          <a:stretch>
            <a:fillRect/>
          </a:stretch>
        </p:blipFill>
        <p:spPr>
          <a:xfrm>
            <a:off x="251520" y="3746151"/>
            <a:ext cx="1728192" cy="2904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20230330113528.jpg"/>
          <p:cNvPicPr>
            <a:picLocks noChangeAspect="1"/>
          </p:cNvPicPr>
          <p:nvPr/>
        </p:nvPicPr>
        <p:blipFill>
          <a:blip r:embed="rId5" cstate="print"/>
          <a:srcRect l="20600" r="17801" b="23751"/>
          <a:stretch>
            <a:fillRect/>
          </a:stretch>
        </p:blipFill>
        <p:spPr>
          <a:xfrm>
            <a:off x="6732240" y="3649172"/>
            <a:ext cx="1944216" cy="320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20230330113027.jpg"/>
          <p:cNvPicPr>
            <a:picLocks noChangeAspect="1"/>
          </p:cNvPicPr>
          <p:nvPr/>
        </p:nvPicPr>
        <p:blipFill>
          <a:blip r:embed="rId6" cstate="print"/>
          <a:srcRect t="12201" r="30400" b="44750"/>
          <a:stretch>
            <a:fillRect/>
          </a:stretch>
        </p:blipFill>
        <p:spPr>
          <a:xfrm>
            <a:off x="2699792" y="3933056"/>
            <a:ext cx="3312368" cy="273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20230330114436.jpg"/>
          <p:cNvPicPr>
            <a:picLocks noChangeAspect="1"/>
          </p:cNvPicPr>
          <p:nvPr/>
        </p:nvPicPr>
        <p:blipFill>
          <a:blip r:embed="rId7" cstate="print"/>
          <a:srcRect r="-399" b="16400"/>
          <a:stretch>
            <a:fillRect/>
          </a:stretch>
        </p:blipFill>
        <p:spPr>
          <a:xfrm>
            <a:off x="2771800" y="188640"/>
            <a:ext cx="3219822" cy="3574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20230330113520.jpg"/>
          <p:cNvPicPr>
            <a:picLocks noChangeAspect="1"/>
          </p:cNvPicPr>
          <p:nvPr/>
        </p:nvPicPr>
        <p:blipFill>
          <a:blip r:embed="rId3" cstate="print"/>
          <a:srcRect l="15108" b="19514"/>
          <a:stretch>
            <a:fillRect/>
          </a:stretch>
        </p:blipFill>
        <p:spPr>
          <a:xfrm>
            <a:off x="683568" y="908720"/>
            <a:ext cx="2427734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20230330113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6672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2023033011441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r="10320" b="21257"/>
          <a:stretch>
            <a:fillRect/>
          </a:stretch>
        </p:blipFill>
        <p:spPr>
          <a:xfrm>
            <a:off x="6660232" y="188640"/>
            <a:ext cx="2304256" cy="269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20230330114422.jpg"/>
          <p:cNvPicPr>
            <a:picLocks noChangeAspect="1"/>
          </p:cNvPicPr>
          <p:nvPr/>
        </p:nvPicPr>
        <p:blipFill>
          <a:blip r:embed="rId6" cstate="print"/>
          <a:srcRect r="37400" b="16400"/>
          <a:stretch>
            <a:fillRect/>
          </a:stretch>
        </p:blipFill>
        <p:spPr>
          <a:xfrm>
            <a:off x="251520" y="3780758"/>
            <a:ext cx="1728192" cy="307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20230330114404.jpg"/>
          <p:cNvPicPr>
            <a:picLocks noChangeAspect="1"/>
          </p:cNvPicPr>
          <p:nvPr/>
        </p:nvPicPr>
        <p:blipFill>
          <a:blip r:embed="rId7" cstate="print"/>
          <a:srcRect l="12201" t="23750" r="36000" b="27950"/>
          <a:stretch>
            <a:fillRect/>
          </a:stretch>
        </p:blipFill>
        <p:spPr>
          <a:xfrm>
            <a:off x="5220072" y="2420888"/>
            <a:ext cx="2016224" cy="250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20230330114413.jpg"/>
          <p:cNvPicPr>
            <a:picLocks noChangeAspect="1"/>
          </p:cNvPicPr>
          <p:nvPr/>
        </p:nvPicPr>
        <p:blipFill>
          <a:blip r:embed="rId8" cstate="print"/>
          <a:srcRect l="19200" t="11151" r="38800" b="30050"/>
          <a:stretch>
            <a:fillRect/>
          </a:stretch>
        </p:blipFill>
        <p:spPr>
          <a:xfrm>
            <a:off x="7308304" y="3645024"/>
            <a:ext cx="1656184" cy="309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20230330114445.jpg"/>
          <p:cNvPicPr>
            <a:picLocks noChangeAspect="1"/>
          </p:cNvPicPr>
          <p:nvPr/>
        </p:nvPicPr>
        <p:blipFill>
          <a:blip r:embed="rId9" cstate="print"/>
          <a:srcRect r="24401" b="25850"/>
          <a:stretch>
            <a:fillRect/>
          </a:stretch>
        </p:blipFill>
        <p:spPr>
          <a:xfrm>
            <a:off x="2915816" y="3717032"/>
            <a:ext cx="2304256" cy="301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riroda_-_Penie_ptic_(musmor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avoronki_iz_postnogo_testa-265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3874846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Содержимое 3" descr="IMG202303301218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704523" cy="3528392"/>
          </a:xfrm>
        </p:spPr>
      </p:pic>
      <p:pic>
        <p:nvPicPr>
          <p:cNvPr id="5" name="Рисунок 4" descr="IMG20230330121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645024"/>
            <a:ext cx="4008445" cy="3006334"/>
          </a:xfrm>
          <a:prstGeom prst="rect">
            <a:avLst/>
          </a:prstGeom>
        </p:spPr>
      </p:pic>
      <p:pic>
        <p:nvPicPr>
          <p:cNvPr id="6" name="Рисунок 5" descr="zhavoronki-iz-testa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301737"/>
            <a:ext cx="3264024" cy="2045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119</Words>
  <Application>Microsoft Office PowerPoint</Application>
  <PresentationFormat>Экран (4:3)</PresentationFormat>
  <Paragraphs>12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Международный день птиц в группе №11 «Вишенки»</vt:lpstr>
      <vt:lpstr>Цели:   - вызвать у детей интерес к лепке съедобных кондитерских и кулинарных изделий из сдобного теста для угощения; - учить формовать изделия вручную скульптурным способом; - активизировать приемы декорирования лепных образов; - закрепить знания детей о перелётных и зимующих птицах их образе жизни, о связи с окружающей средой;  - воспитывать эмоционально-положительное отношение к птицам и любовь к природе.</vt:lpstr>
      <vt:lpstr>Задачи:     закрепить представления детей о перелетных птицах, их образе жизни; обогащать предметный словарь названиями частей тела птиц; развивать умения составлять описательный рассказ о птицах; воспитывать бережное отношение к птицам, как части природы. </vt:lpstr>
      <vt:lpstr>Ход мероприятия: </vt:lpstr>
      <vt:lpstr>Рисуем наших пернатых друзей</vt:lpstr>
      <vt:lpstr>Вкусные булочки жаворонки из постного дрожжевого теста </vt:lpstr>
      <vt:lpstr>Слайд 7</vt:lpstr>
      <vt:lpstr>Слайд 8</vt:lpstr>
      <vt:lpstr>Слайд 9</vt:lpstr>
      <vt:lpstr>Весной вернулись перелетные птицы, а корма для них мало. Поэтому мы сделали для птиц кормушку  и повесили её на нашем участке. И каждый день приносим угощения для них</vt:lpstr>
      <vt:lpstr>Презентацию выполнили: Урбанович Евгения Юрьевна Лаврова Валентина Ивановна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птиц в группе №11 «Вишенки»</dc:title>
  <dc:creator>User</dc:creator>
  <cp:lastModifiedBy>Пользователь Windows</cp:lastModifiedBy>
  <cp:revision>28</cp:revision>
  <dcterms:created xsi:type="dcterms:W3CDTF">2023-04-17T13:38:22Z</dcterms:created>
  <dcterms:modified xsi:type="dcterms:W3CDTF">2023-04-18T03:19:32Z</dcterms:modified>
</cp:coreProperties>
</file>