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0" r:id="rId6"/>
    <p:sldId id="265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F563-0700-4373-B6E1-6F599E5EA74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8685-2C64-48A7-9B88-D03BCA33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0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F563-0700-4373-B6E1-6F599E5EA74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8685-2C64-48A7-9B88-D03BCA33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7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F563-0700-4373-B6E1-6F599E5EA74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8685-2C64-48A7-9B88-D03BCA33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6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F563-0700-4373-B6E1-6F599E5EA74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8685-2C64-48A7-9B88-D03BCA33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5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F563-0700-4373-B6E1-6F599E5EA74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8685-2C64-48A7-9B88-D03BCA33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3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F563-0700-4373-B6E1-6F599E5EA74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8685-2C64-48A7-9B88-D03BCA33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9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F563-0700-4373-B6E1-6F599E5EA74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8685-2C64-48A7-9B88-D03BCA33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6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F563-0700-4373-B6E1-6F599E5EA74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8685-2C64-48A7-9B88-D03BCA33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1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F563-0700-4373-B6E1-6F599E5EA74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8685-2C64-48A7-9B88-D03BCA33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1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F563-0700-4373-B6E1-6F599E5EA74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8685-2C64-48A7-9B88-D03BCA33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9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F563-0700-4373-B6E1-6F599E5EA74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8685-2C64-48A7-9B88-D03BCA33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9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F563-0700-4373-B6E1-6F599E5EA74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8685-2C64-48A7-9B88-D03BCA338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1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2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7925" y="1066666"/>
            <a:ext cx="5881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Мастер – класс: «Самолет для папы» - подарок на 23 </a:t>
            </a:r>
            <a:r>
              <a:rPr lang="ru-RU" sz="40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февраля!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2725" y="4944687"/>
            <a:ext cx="313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  Кригер С.В.</a:t>
            </a:r>
          </a:p>
          <a:p>
            <a:r>
              <a:rPr lang="ru-RU" dirty="0" smtClean="0"/>
              <a:t>                        </a:t>
            </a:r>
            <a:r>
              <a:rPr lang="ru-RU" dirty="0" err="1" smtClean="0"/>
              <a:t>Миронович</a:t>
            </a:r>
            <a:r>
              <a:rPr lang="ru-RU" dirty="0" smtClean="0"/>
              <a:t> М.В.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97" y="502509"/>
            <a:ext cx="4848245" cy="4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3854" y="72389"/>
            <a:ext cx="8303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Приближается праздник День Защитника Отечества. Все ждут праздник и готовят подарок! И мы не исключение! </a:t>
            </a:r>
          </a:p>
          <a:p>
            <a:endParaRPr lang="ru-RU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t="202" b="5242"/>
          <a:stretch/>
        </p:blipFill>
        <p:spPr>
          <a:xfrm>
            <a:off x="5444227" y="1279384"/>
            <a:ext cx="3286217" cy="330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610" y="1809686"/>
            <a:ext cx="47187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Предлагаю Вашему вниманию в подарок папе мастер класс по изготовлению самолета.</a:t>
            </a:r>
          </a:p>
          <a:p>
            <a:r>
              <a:rPr lang="ru-RU" sz="2000" i="1" dirty="0"/>
              <a:t>Для поделки нам понадобится: клей, цветной картон, простой карандаш, спичечный коробок и цветная бумага, украшения для декора.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746" y="95618"/>
            <a:ext cx="2644405" cy="22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2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7" y="714325"/>
            <a:ext cx="3659006" cy="3808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3823" y="1253293"/>
            <a:ext cx="501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Р</a:t>
            </a:r>
            <a:r>
              <a:rPr lang="ru-RU" sz="2000" i="1" dirty="0" smtClean="0"/>
              <a:t>азмечаем картон : от края листа необходимо отрезать одну узкую полоску (около 2 см в ширину), длина которой равна длине этого листа. 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47123" y="304182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 smtClean="0"/>
              <a:t>Для хвостового оперения вырезаются ещё две узких и коротких полоски. </a:t>
            </a:r>
            <a:r>
              <a:rPr lang="ru-RU" sz="2000" i="1" dirty="0"/>
              <a:t>В</a:t>
            </a:r>
            <a:r>
              <a:rPr lang="ru-RU" sz="2000" i="1" dirty="0" smtClean="0"/>
              <a:t>ырезаем детали для самолета.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164" y="119338"/>
            <a:ext cx="2639797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1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4388"/>
          <a:stretch/>
        </p:blipFill>
        <p:spPr>
          <a:xfrm>
            <a:off x="1203455" y="2534474"/>
            <a:ext cx="3005588" cy="2161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785" y="861962"/>
            <a:ext cx="3199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Согнув </a:t>
            </a:r>
            <a:r>
              <a:rPr lang="ru-RU" i="1" dirty="0" smtClean="0"/>
              <a:t>самую длинную полоску, приклеиваем её к спичечному коробку, выполняющему роль корпуса будущего самолета. 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530230" y="85312"/>
            <a:ext cx="6333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Хвостовой оперение выполняется следующим образом: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82758" y="813271"/>
            <a:ext cx="3885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Одну </a:t>
            </a:r>
            <a:r>
              <a:rPr lang="ru-RU" i="1" dirty="0" smtClean="0"/>
              <a:t>короткую узкую полоску с скругленными уголками вклеивается внутрь согнутой пополам полосы, выполняющую роль хвоста.</a:t>
            </a:r>
            <a:endParaRPr lang="ru-RU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562" y="2799340"/>
            <a:ext cx="2190145" cy="26374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070" y="2290599"/>
            <a:ext cx="1883465" cy="25200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938054" y="692002"/>
            <a:ext cx="29683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Другую короткую полоску необходимо сложить</a:t>
            </a:r>
          </a:p>
          <a:p>
            <a:pPr algn="ctr"/>
            <a:r>
              <a:rPr lang="ru-RU" i="1" dirty="0" smtClean="0"/>
              <a:t>Пополам, отогнув по 0,5 см с каждой стороны и приклеить получившуюся деталь на заднюю часть хвоста.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6710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97" y="1661570"/>
            <a:ext cx="3066625" cy="2840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219" y="1624243"/>
            <a:ext cx="2429816" cy="2840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603" y="221568"/>
            <a:ext cx="9398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Для крыльев потребуется две полосы картона, ширина которых должна соответствовать ширине спичечного коробка.</a:t>
            </a:r>
          </a:p>
          <a:p>
            <a:pPr algn="ctr"/>
            <a:r>
              <a:rPr lang="ru-RU" i="1" dirty="0" smtClean="0"/>
              <a:t>Скруглив уголки у заготовок, приготовленных для крыльев сверху и снизу спичечного коробка приклеиваем крылья самолета.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244" y="221568"/>
            <a:ext cx="2639797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7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21303" b="25530"/>
          <a:stretch/>
        </p:blipFill>
        <p:spPr>
          <a:xfrm>
            <a:off x="1449860" y="1554283"/>
            <a:ext cx="3929448" cy="2870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02279" y="395416"/>
            <a:ext cx="490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Из цветной бумаги вырезаем пропеллер, прикрепляем к середине коробки.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16937" r="6117" b="27087"/>
          <a:stretch/>
        </p:blipFill>
        <p:spPr>
          <a:xfrm>
            <a:off x="6829168" y="1477239"/>
            <a:ext cx="4226593" cy="2947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14309" y="465438"/>
            <a:ext cx="340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Большие звездочки размещаем на крыльях самолета.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3050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16558" y="1214734"/>
            <a:ext cx="456776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Руки в стороны – в полет</a:t>
            </a:r>
          </a:p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Отправляем самолет.</a:t>
            </a:r>
          </a:p>
          <a:p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Правое крыло вперед,</a:t>
            </a:r>
          </a:p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Левое крыло вперед.</a:t>
            </a:r>
          </a:p>
          <a:p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Раз,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дв</a:t>
            </a:r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а, три, четыре –</a:t>
            </a:r>
          </a:p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Полетел наш самолет.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9462"/>
            <a:ext cx="4066384" cy="30543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882" y="181774"/>
            <a:ext cx="3030118" cy="25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72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260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Худяков Эдуард</dc:creator>
  <cp:lastModifiedBy>Худяков Эдуард</cp:lastModifiedBy>
  <cp:revision>18</cp:revision>
  <dcterms:created xsi:type="dcterms:W3CDTF">2021-02-13T13:31:50Z</dcterms:created>
  <dcterms:modified xsi:type="dcterms:W3CDTF">2021-02-14T06:11:52Z</dcterms:modified>
</cp:coreProperties>
</file>